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4" r:id="rId7"/>
    <p:sldId id="263" r:id="rId8"/>
    <p:sldId id="262" r:id="rId9"/>
    <p:sldId id="265" r:id="rId10"/>
    <p:sldId id="26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kib Ahmed Pathan" initials="SAP" lastIdx="1" clrIdx="0">
    <p:extLst>
      <p:ext uri="{19B8F6BF-5375-455C-9EA6-DF929625EA0E}">
        <p15:presenceInfo xmlns:p15="http://schemas.microsoft.com/office/powerpoint/2012/main" userId="98aa70e20b11c24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5-24T07:12:51.033" idx="1">
    <p:pos x="10" y="10"/>
    <p:text/>
    <p:extLst>
      <p:ext uri="{C676402C-5697-4E1C-873F-D02D1690AC5C}">
        <p15:threadingInfo xmlns:p15="http://schemas.microsoft.com/office/powerpoint/2012/main" timeZoneBias="-360"/>
      </p:ext>
    </p:extLst>
  </p:cm>
</p:cmLst>
</file>

<file path=ppt/media/hdphoto1.wdp>
</file>

<file path=ppt/media/hdphoto2.wdp>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AF8C044-F962-4161-B1DF-CEDD39BDE9E2}" type="datetimeFigureOut">
              <a:rPr lang="en-US" smtClean="0"/>
              <a:t>5/25/2022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B71B17F1-F19A-4A8E-BEAC-2F2D087962E8}" type="slidenum">
              <a:rPr lang="en-US" smtClean="0"/>
              <a:t>‹#›</a:t>
            </a:fld>
            <a:endParaRPr lang="en-US"/>
          </a:p>
        </p:txBody>
      </p:sp>
    </p:spTree>
    <p:extLst>
      <p:ext uri="{BB962C8B-B14F-4D97-AF65-F5344CB8AC3E}">
        <p14:creationId xmlns:p14="http://schemas.microsoft.com/office/powerpoint/2010/main" val="4240790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F8C044-F962-4161-B1DF-CEDD39BDE9E2}" type="datetimeFigureOut">
              <a:rPr lang="en-US" smtClean="0"/>
              <a:t>5/25/2022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17F1-F19A-4A8E-BEAC-2F2D087962E8}" type="slidenum">
              <a:rPr lang="en-US" smtClean="0"/>
              <a:t>‹#›</a:t>
            </a:fld>
            <a:endParaRPr lang="en-US"/>
          </a:p>
        </p:txBody>
      </p:sp>
    </p:spTree>
    <p:extLst>
      <p:ext uri="{BB962C8B-B14F-4D97-AF65-F5344CB8AC3E}">
        <p14:creationId xmlns:p14="http://schemas.microsoft.com/office/powerpoint/2010/main" val="176455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F8C044-F962-4161-B1DF-CEDD39BDE9E2}" type="datetimeFigureOut">
              <a:rPr lang="en-US" smtClean="0"/>
              <a:t>5/25/2022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17F1-F19A-4A8E-BEAC-2F2D087962E8}" type="slidenum">
              <a:rPr lang="en-US" smtClean="0"/>
              <a:t>‹#›</a:t>
            </a:fld>
            <a:endParaRPr lang="en-US"/>
          </a:p>
        </p:txBody>
      </p:sp>
    </p:spTree>
    <p:extLst>
      <p:ext uri="{BB962C8B-B14F-4D97-AF65-F5344CB8AC3E}">
        <p14:creationId xmlns:p14="http://schemas.microsoft.com/office/powerpoint/2010/main" val="2351763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F8C044-F962-4161-B1DF-CEDD39BDE9E2}" type="datetimeFigureOut">
              <a:rPr lang="en-US" smtClean="0"/>
              <a:t>5/25/2022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1B17F1-F19A-4A8E-BEAC-2F2D087962E8}" type="slidenum">
              <a:rPr lang="en-US" smtClean="0"/>
              <a:t>‹#›</a:t>
            </a:fld>
            <a:endParaRPr lang="en-US"/>
          </a:p>
        </p:txBody>
      </p:sp>
    </p:spTree>
    <p:extLst>
      <p:ext uri="{BB962C8B-B14F-4D97-AF65-F5344CB8AC3E}">
        <p14:creationId xmlns:p14="http://schemas.microsoft.com/office/powerpoint/2010/main" val="23979141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8593667" y="6272784"/>
            <a:ext cx="2644309" cy="365125"/>
          </a:xfrm>
        </p:spPr>
        <p:txBody>
          <a:bodyPr/>
          <a:lstStyle/>
          <a:p>
            <a:fld id="{BAF8C044-F962-4161-B1DF-CEDD39BDE9E2}" type="datetimeFigureOut">
              <a:rPr lang="en-US" smtClean="0"/>
              <a:t>5/25/2022</a:t>
            </a:fld>
            <a:endParaRPr lang="en-US"/>
          </a:p>
        </p:txBody>
      </p:sp>
      <p:sp>
        <p:nvSpPr>
          <p:cNvPr id="5" name="Footer Placeholder 4"/>
          <p:cNvSpPr>
            <a:spLocks noGrp="1"/>
          </p:cNvSpPr>
          <p:nvPr>
            <p:ph type="ftr" sz="quarter" idx="11"/>
          </p:nvPr>
        </p:nvSpPr>
        <p:spPr>
          <a:xfrm>
            <a:off x="2182708" y="6272784"/>
            <a:ext cx="6327648" cy="365125"/>
          </a:xfrm>
        </p:spPr>
        <p:txBody>
          <a:bodyPr/>
          <a:lstStyle/>
          <a:p>
            <a:endParaRPr lang="en-US"/>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B71B17F1-F19A-4A8E-BEAC-2F2D087962E8}" type="slidenum">
              <a:rPr lang="en-US" smtClean="0"/>
              <a:t>‹#›</a:t>
            </a:fld>
            <a:endParaRPr lang="en-US"/>
          </a:p>
        </p:txBody>
      </p:sp>
    </p:spTree>
    <p:extLst>
      <p:ext uri="{BB962C8B-B14F-4D97-AF65-F5344CB8AC3E}">
        <p14:creationId xmlns:p14="http://schemas.microsoft.com/office/powerpoint/2010/main" val="2189633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F8C044-F962-4161-B1DF-CEDD39BDE9E2}" type="datetimeFigureOut">
              <a:rPr lang="en-US" smtClean="0"/>
              <a:t>5/25/2022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1B17F1-F19A-4A8E-BEAC-2F2D087962E8}" type="slidenum">
              <a:rPr lang="en-US" smtClean="0"/>
              <a:t>‹#›</a:t>
            </a:fld>
            <a:endParaRPr lang="en-US"/>
          </a:p>
        </p:txBody>
      </p:sp>
    </p:spTree>
    <p:extLst>
      <p:ext uri="{BB962C8B-B14F-4D97-AF65-F5344CB8AC3E}">
        <p14:creationId xmlns:p14="http://schemas.microsoft.com/office/powerpoint/2010/main" val="2108657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F8C044-F962-4161-B1DF-CEDD39BDE9E2}" type="datetimeFigureOut">
              <a:rPr lang="en-US" smtClean="0"/>
              <a:t>5/25/2022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1B17F1-F19A-4A8E-BEAC-2F2D087962E8}" type="slidenum">
              <a:rPr lang="en-US" smtClean="0"/>
              <a:t>‹#›</a:t>
            </a:fld>
            <a:endParaRPr lang="en-US"/>
          </a:p>
        </p:txBody>
      </p:sp>
    </p:spTree>
    <p:extLst>
      <p:ext uri="{BB962C8B-B14F-4D97-AF65-F5344CB8AC3E}">
        <p14:creationId xmlns:p14="http://schemas.microsoft.com/office/powerpoint/2010/main" val="3665967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F8C044-F962-4161-B1DF-CEDD39BDE9E2}" type="datetimeFigureOut">
              <a:rPr lang="en-US" smtClean="0"/>
              <a:t>5/25/2022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1B17F1-F19A-4A8E-BEAC-2F2D087962E8}" type="slidenum">
              <a:rPr lang="en-US" smtClean="0"/>
              <a:t>‹#›</a:t>
            </a:fld>
            <a:endParaRPr lang="en-US"/>
          </a:p>
        </p:txBody>
      </p:sp>
    </p:spTree>
    <p:extLst>
      <p:ext uri="{BB962C8B-B14F-4D97-AF65-F5344CB8AC3E}">
        <p14:creationId xmlns:p14="http://schemas.microsoft.com/office/powerpoint/2010/main" val="17537973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F8C044-F962-4161-B1DF-CEDD39BDE9E2}" type="datetimeFigureOut">
              <a:rPr lang="en-US" smtClean="0"/>
              <a:t>5/25/2022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1B17F1-F19A-4A8E-BEAC-2F2D087962E8}" type="slidenum">
              <a:rPr lang="en-US" smtClean="0"/>
              <a:t>‹#›</a:t>
            </a:fld>
            <a:endParaRPr lang="en-US"/>
          </a:p>
        </p:txBody>
      </p:sp>
    </p:spTree>
    <p:extLst>
      <p:ext uri="{BB962C8B-B14F-4D97-AF65-F5344CB8AC3E}">
        <p14:creationId xmlns:p14="http://schemas.microsoft.com/office/powerpoint/2010/main" val="2694769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AF8C044-F962-4161-B1DF-CEDD39BDE9E2}" type="datetimeFigureOut">
              <a:rPr lang="en-US" smtClean="0"/>
              <a:t>5/25/2022</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B71B17F1-F19A-4A8E-BEAC-2F2D087962E8}" type="slidenum">
              <a:rPr lang="en-US" smtClean="0"/>
              <a:t>‹#›</a:t>
            </a:fld>
            <a:endParaRPr lang="en-US"/>
          </a:p>
        </p:txBody>
      </p:sp>
    </p:spTree>
    <p:extLst>
      <p:ext uri="{BB962C8B-B14F-4D97-AF65-F5344CB8AC3E}">
        <p14:creationId xmlns:p14="http://schemas.microsoft.com/office/powerpoint/2010/main" val="2446312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AF8C044-F962-4161-B1DF-CEDD39BDE9E2}" type="datetimeFigureOut">
              <a:rPr lang="en-US" smtClean="0"/>
              <a:t>5/25/2022</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B71B17F1-F19A-4A8E-BEAC-2F2D087962E8}" type="slidenum">
              <a:rPr lang="en-US" smtClean="0"/>
              <a:t>‹#›</a:t>
            </a:fld>
            <a:endParaRPr lang="en-US"/>
          </a:p>
        </p:txBody>
      </p:sp>
    </p:spTree>
    <p:extLst>
      <p:ext uri="{BB962C8B-B14F-4D97-AF65-F5344CB8AC3E}">
        <p14:creationId xmlns:p14="http://schemas.microsoft.com/office/powerpoint/2010/main" val="13044892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BAF8C044-F962-4161-B1DF-CEDD39BDE9E2}" type="datetimeFigureOut">
              <a:rPr lang="en-US" smtClean="0"/>
              <a:t>5/25/2022</a:t>
            </a:fld>
            <a:endParaRPr lang="en-US"/>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B71B17F1-F19A-4A8E-BEAC-2F2D087962E8}" type="slidenum">
              <a:rPr lang="en-US" smtClean="0"/>
              <a:t>‹#›</a:t>
            </a:fld>
            <a:endParaRPr lang="en-US"/>
          </a:p>
        </p:txBody>
      </p:sp>
    </p:spTree>
    <p:extLst>
      <p:ext uri="{BB962C8B-B14F-4D97-AF65-F5344CB8AC3E}">
        <p14:creationId xmlns:p14="http://schemas.microsoft.com/office/powerpoint/2010/main" val="201501403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E0E97-0139-47F8-ADF9-8C3C4D1D7538}"/>
              </a:ext>
            </a:extLst>
          </p:cNvPr>
          <p:cNvSpPr>
            <a:spLocks noGrp="1"/>
          </p:cNvSpPr>
          <p:nvPr>
            <p:ph type="ctrTitle"/>
          </p:nvPr>
        </p:nvSpPr>
        <p:spPr/>
        <p:txBody>
          <a:bodyPr/>
          <a:lstStyle/>
          <a:p>
            <a:r>
              <a:rPr lang="en-US" dirty="0"/>
              <a:t>Employee Management</a:t>
            </a:r>
          </a:p>
        </p:txBody>
      </p:sp>
      <p:sp>
        <p:nvSpPr>
          <p:cNvPr id="3" name="Subtitle 2">
            <a:extLst>
              <a:ext uri="{FF2B5EF4-FFF2-40B4-BE49-F238E27FC236}">
                <a16:creationId xmlns:a16="http://schemas.microsoft.com/office/drawing/2014/main" id="{D2F3F7B2-495A-419D-A0F1-DA489828AFCA}"/>
              </a:ext>
            </a:extLst>
          </p:cNvPr>
          <p:cNvSpPr>
            <a:spLocks noGrp="1"/>
          </p:cNvSpPr>
          <p:nvPr>
            <p:ph type="subTitle" idx="1"/>
          </p:nvPr>
        </p:nvSpPr>
        <p:spPr/>
        <p:txBody>
          <a:bodyPr>
            <a:normAutofit fontScale="92500" lnSpcReduction="20000"/>
          </a:bodyPr>
          <a:lstStyle/>
          <a:p>
            <a:r>
              <a:rPr lang="en-US" dirty="0"/>
              <a:t>By: </a:t>
            </a:r>
            <a:r>
              <a:rPr lang="en-US"/>
              <a:t>A.B.M </a:t>
            </a:r>
            <a:r>
              <a:rPr lang="en-US" dirty="0" err="1"/>
              <a:t>Rafiul</a:t>
            </a:r>
            <a:r>
              <a:rPr lang="en-US" dirty="0"/>
              <a:t> Hasan (</a:t>
            </a:r>
            <a:r>
              <a:rPr lang="en-US" b="1" u="sng" dirty="0"/>
              <a:t>181014072)</a:t>
            </a:r>
            <a:endParaRPr lang="en-US" dirty="0"/>
          </a:p>
          <a:p>
            <a:r>
              <a:rPr lang="en-US" dirty="0" err="1"/>
              <a:t>Efat</a:t>
            </a:r>
            <a:r>
              <a:rPr lang="en-US" dirty="0"/>
              <a:t> Jahan </a:t>
            </a:r>
            <a:r>
              <a:rPr lang="en-US" dirty="0" err="1"/>
              <a:t>Ema</a:t>
            </a:r>
            <a:r>
              <a:rPr lang="en-US" dirty="0"/>
              <a:t> (</a:t>
            </a:r>
            <a:r>
              <a:rPr lang="en-US" b="1" u="sng" dirty="0"/>
              <a:t>172014064)</a:t>
            </a:r>
            <a:endParaRPr lang="en-US" dirty="0"/>
          </a:p>
          <a:p>
            <a:r>
              <a:rPr lang="en-US" dirty="0"/>
              <a:t>Sakib Ahmed Pathan </a:t>
            </a:r>
            <a:r>
              <a:rPr lang="en-US" dirty="0" err="1"/>
              <a:t>Taif</a:t>
            </a:r>
            <a:r>
              <a:rPr lang="en-US" dirty="0"/>
              <a:t> (</a:t>
            </a:r>
            <a:r>
              <a:rPr lang="en-US" b="1" u="sng" dirty="0"/>
              <a:t>192014045)</a:t>
            </a:r>
            <a:endParaRPr lang="en-US" dirty="0"/>
          </a:p>
        </p:txBody>
      </p:sp>
    </p:spTree>
    <p:extLst>
      <p:ext uri="{BB962C8B-B14F-4D97-AF65-F5344CB8AC3E}">
        <p14:creationId xmlns:p14="http://schemas.microsoft.com/office/powerpoint/2010/main" val="1248433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7FCF1-4609-4327-8A60-B2EEA25A3A5E}"/>
              </a:ext>
            </a:extLst>
          </p:cNvPr>
          <p:cNvSpPr>
            <a:spLocks noGrp="1"/>
          </p:cNvSpPr>
          <p:nvPr>
            <p:ph type="title"/>
          </p:nvPr>
        </p:nvSpPr>
        <p:spPr>
          <a:xfrm>
            <a:off x="838200" y="2159164"/>
            <a:ext cx="10515600" cy="1932617"/>
          </a:xfrm>
        </p:spPr>
        <p:txBody>
          <a:bodyPr/>
          <a:lstStyle/>
          <a:p>
            <a:pPr algn="ctr"/>
            <a:r>
              <a:rPr lang="en-US" dirty="0"/>
              <a:t>Thank You.</a:t>
            </a:r>
          </a:p>
        </p:txBody>
      </p:sp>
    </p:spTree>
    <p:extLst>
      <p:ext uri="{BB962C8B-B14F-4D97-AF65-F5344CB8AC3E}">
        <p14:creationId xmlns:p14="http://schemas.microsoft.com/office/powerpoint/2010/main" val="35099264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A0857-EF57-4BCE-B079-7DDCD9AA58DC}"/>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5CEC53B7-4DD1-41E3-91DE-CD2F86F71ECB}"/>
              </a:ext>
            </a:extLst>
          </p:cNvPr>
          <p:cNvSpPr>
            <a:spLocks noGrp="1"/>
          </p:cNvSpPr>
          <p:nvPr>
            <p:ph idx="1"/>
          </p:nvPr>
        </p:nvSpPr>
        <p:spPr/>
        <p:txBody>
          <a:bodyPr/>
          <a:lstStyle/>
          <a:p>
            <a:r>
              <a:rPr lang="en-US" dirty="0"/>
              <a:t>Adding Employee data in a data database.</a:t>
            </a:r>
          </a:p>
          <a:p>
            <a:r>
              <a:rPr lang="en-US" dirty="0"/>
              <a:t>Displaying table of data in a list.</a:t>
            </a:r>
          </a:p>
          <a:p>
            <a:r>
              <a:rPr lang="en-US" dirty="0"/>
              <a:t>Searching for data.</a:t>
            </a:r>
          </a:p>
          <a:p>
            <a:r>
              <a:rPr lang="en-US" dirty="0"/>
              <a:t>Add, update and delete data from the table.</a:t>
            </a:r>
          </a:p>
          <a:p>
            <a:r>
              <a:rPr lang="en-US" dirty="0"/>
              <a:t>Incorporated with database for a better user-friendly experience.</a:t>
            </a:r>
          </a:p>
          <a:p>
            <a:r>
              <a:rPr lang="en-US" dirty="0"/>
              <a:t>Easy to follow.</a:t>
            </a:r>
          </a:p>
        </p:txBody>
      </p:sp>
    </p:spTree>
    <p:extLst>
      <p:ext uri="{BB962C8B-B14F-4D97-AF65-F5344CB8AC3E}">
        <p14:creationId xmlns:p14="http://schemas.microsoft.com/office/powerpoint/2010/main" val="605279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B917E-5665-45B3-9026-B74AD3B52294}"/>
              </a:ext>
            </a:extLst>
          </p:cNvPr>
          <p:cNvSpPr>
            <a:spLocks noGrp="1"/>
          </p:cNvSpPr>
          <p:nvPr>
            <p:ph type="title"/>
          </p:nvPr>
        </p:nvSpPr>
        <p:spPr>
          <a:xfrm>
            <a:off x="1014689" y="229440"/>
            <a:ext cx="10515600" cy="1325563"/>
          </a:xfrm>
        </p:spPr>
        <p:txBody>
          <a:bodyPr/>
          <a:lstStyle/>
          <a:p>
            <a:r>
              <a:rPr lang="en-US" dirty="0"/>
              <a:t>Requirements and outcomes</a:t>
            </a:r>
          </a:p>
        </p:txBody>
      </p:sp>
      <p:sp>
        <p:nvSpPr>
          <p:cNvPr id="4" name="TextBox 3">
            <a:extLst>
              <a:ext uri="{FF2B5EF4-FFF2-40B4-BE49-F238E27FC236}">
                <a16:creationId xmlns:a16="http://schemas.microsoft.com/office/drawing/2014/main" id="{DB76D4D5-7370-4F1F-A111-25A589968124}"/>
              </a:ext>
            </a:extLst>
          </p:cNvPr>
          <p:cNvSpPr txBox="1"/>
          <p:nvPr/>
        </p:nvSpPr>
        <p:spPr>
          <a:xfrm>
            <a:off x="1014689" y="1683834"/>
            <a:ext cx="10052501" cy="1569660"/>
          </a:xfrm>
          <a:prstGeom prst="rect">
            <a:avLst/>
          </a:prstGeom>
          <a:noFill/>
        </p:spPr>
        <p:txBody>
          <a:bodyPr wrap="square" rtlCol="0">
            <a:spAutoFit/>
          </a:bodyPr>
          <a:lstStyle/>
          <a:p>
            <a:r>
              <a:rPr lang="en-US" sz="2400" dirty="0"/>
              <a:t>Built with:</a:t>
            </a:r>
          </a:p>
          <a:p>
            <a:r>
              <a:rPr lang="en-US" sz="2400" dirty="0"/>
              <a:t>Visual Studio</a:t>
            </a:r>
          </a:p>
          <a:p>
            <a:r>
              <a:rPr lang="en-US" sz="2400" dirty="0"/>
              <a:t>Notepad++</a:t>
            </a:r>
          </a:p>
          <a:p>
            <a:r>
              <a:rPr lang="en-US" sz="2400" dirty="0" err="1"/>
              <a:t>Xampp</a:t>
            </a:r>
            <a:endParaRPr lang="en-US" sz="2400" dirty="0"/>
          </a:p>
        </p:txBody>
      </p:sp>
      <p:sp>
        <p:nvSpPr>
          <p:cNvPr id="5" name="TextBox 4">
            <a:extLst>
              <a:ext uri="{FF2B5EF4-FFF2-40B4-BE49-F238E27FC236}">
                <a16:creationId xmlns:a16="http://schemas.microsoft.com/office/drawing/2014/main" id="{DA3AEE94-0102-4856-A39B-2CF3C89FF15F}"/>
              </a:ext>
            </a:extLst>
          </p:cNvPr>
          <p:cNvSpPr txBox="1"/>
          <p:nvPr/>
        </p:nvSpPr>
        <p:spPr>
          <a:xfrm>
            <a:off x="1014689" y="3604506"/>
            <a:ext cx="7126421" cy="830997"/>
          </a:xfrm>
          <a:prstGeom prst="rect">
            <a:avLst/>
          </a:prstGeom>
          <a:noFill/>
        </p:spPr>
        <p:txBody>
          <a:bodyPr wrap="square" rtlCol="0">
            <a:spAutoFit/>
          </a:bodyPr>
          <a:lstStyle/>
          <a:p>
            <a:r>
              <a:rPr lang="en-US" sz="2400" dirty="0"/>
              <a:t>Requirements:</a:t>
            </a:r>
          </a:p>
          <a:p>
            <a:r>
              <a:rPr lang="en-US" sz="2400" dirty="0"/>
              <a:t>Knowledge in HTML, CSS, PHP, JavaScript and MySQL.</a:t>
            </a:r>
          </a:p>
        </p:txBody>
      </p:sp>
      <p:sp>
        <p:nvSpPr>
          <p:cNvPr id="6" name="TextBox 5">
            <a:extLst>
              <a:ext uri="{FF2B5EF4-FFF2-40B4-BE49-F238E27FC236}">
                <a16:creationId xmlns:a16="http://schemas.microsoft.com/office/drawing/2014/main" id="{9E728CB9-67F1-4D98-B125-DB8BA791A25C}"/>
              </a:ext>
            </a:extLst>
          </p:cNvPr>
          <p:cNvSpPr txBox="1"/>
          <p:nvPr/>
        </p:nvSpPr>
        <p:spPr>
          <a:xfrm>
            <a:off x="1014689" y="4855169"/>
            <a:ext cx="7444985" cy="830997"/>
          </a:xfrm>
          <a:prstGeom prst="rect">
            <a:avLst/>
          </a:prstGeom>
          <a:noFill/>
        </p:spPr>
        <p:txBody>
          <a:bodyPr wrap="square" rtlCol="0">
            <a:spAutoFit/>
          </a:bodyPr>
          <a:lstStyle/>
          <a:p>
            <a:r>
              <a:rPr lang="en-US" sz="2400" b="1" dirty="0"/>
              <a:t>Front-end done in CSS and PHP.</a:t>
            </a:r>
          </a:p>
          <a:p>
            <a:r>
              <a:rPr lang="en-US" sz="2400" b="1" dirty="0"/>
              <a:t>Back-end done in HTML, CSS, PHP, JavaScript and MySQL.</a:t>
            </a:r>
          </a:p>
        </p:txBody>
      </p:sp>
    </p:spTree>
    <p:extLst>
      <p:ext uri="{BB962C8B-B14F-4D97-AF65-F5344CB8AC3E}">
        <p14:creationId xmlns:p14="http://schemas.microsoft.com/office/powerpoint/2010/main" val="2237041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0EB3A-9330-474C-9D28-C82F0C128660}"/>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CE877353-B239-41D5-B417-7EE097102EBF}"/>
              </a:ext>
            </a:extLst>
          </p:cNvPr>
          <p:cNvSpPr>
            <a:spLocks noGrp="1"/>
          </p:cNvSpPr>
          <p:nvPr>
            <p:ph idx="1"/>
          </p:nvPr>
        </p:nvSpPr>
        <p:spPr/>
        <p:txBody>
          <a:bodyPr/>
          <a:lstStyle/>
          <a:p>
            <a:r>
              <a:rPr lang="en-US" dirty="0"/>
              <a:t>Login page: It is used to login into the application for the admin. It has a box to put ID and password.</a:t>
            </a:r>
          </a:p>
          <a:p>
            <a:r>
              <a:rPr lang="en-US" dirty="0"/>
              <a:t>Search: It is used to search for specific employees.</a:t>
            </a:r>
          </a:p>
          <a:p>
            <a:r>
              <a:rPr lang="en-US" dirty="0"/>
              <a:t>Insert: Adding employee’s details into database. </a:t>
            </a:r>
          </a:p>
          <a:p>
            <a:r>
              <a:rPr lang="en-US" dirty="0"/>
              <a:t>Landing page: It is used to display Name, SSN, Salary and Department of employees.</a:t>
            </a:r>
          </a:p>
          <a:p>
            <a:r>
              <a:rPr lang="en-US" dirty="0"/>
              <a:t>Update: It is used to change details about employee in database.</a:t>
            </a:r>
          </a:p>
          <a:p>
            <a:pPr marL="0" indent="0">
              <a:buNone/>
            </a:pPr>
            <a:endParaRPr lang="en-US" dirty="0"/>
          </a:p>
          <a:p>
            <a:endParaRPr lang="en-US" dirty="0"/>
          </a:p>
        </p:txBody>
      </p:sp>
    </p:spTree>
    <p:extLst>
      <p:ext uri="{BB962C8B-B14F-4D97-AF65-F5344CB8AC3E}">
        <p14:creationId xmlns:p14="http://schemas.microsoft.com/office/powerpoint/2010/main" val="2503647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A43BA-BE25-4646-8BCF-11C628E3F1BB}"/>
              </a:ext>
            </a:extLst>
          </p:cNvPr>
          <p:cNvSpPr>
            <a:spLocks noGrp="1"/>
          </p:cNvSpPr>
          <p:nvPr>
            <p:ph type="title"/>
          </p:nvPr>
        </p:nvSpPr>
        <p:spPr/>
        <p:txBody>
          <a:bodyPr/>
          <a:lstStyle/>
          <a:p>
            <a:r>
              <a:rPr lang="en-US" dirty="0"/>
              <a:t>Planning</a:t>
            </a:r>
          </a:p>
        </p:txBody>
      </p:sp>
      <p:sp>
        <p:nvSpPr>
          <p:cNvPr id="4" name="TextBox 3">
            <a:extLst>
              <a:ext uri="{FF2B5EF4-FFF2-40B4-BE49-F238E27FC236}">
                <a16:creationId xmlns:a16="http://schemas.microsoft.com/office/drawing/2014/main" id="{0941F7E2-DEE3-4D77-9211-301033087624}"/>
              </a:ext>
            </a:extLst>
          </p:cNvPr>
          <p:cNvSpPr txBox="1"/>
          <p:nvPr/>
        </p:nvSpPr>
        <p:spPr>
          <a:xfrm>
            <a:off x="1033063" y="1939042"/>
            <a:ext cx="9081178" cy="2677656"/>
          </a:xfrm>
          <a:prstGeom prst="rect">
            <a:avLst/>
          </a:prstGeom>
          <a:noFill/>
        </p:spPr>
        <p:txBody>
          <a:bodyPr wrap="square" rtlCol="0">
            <a:spAutoFit/>
          </a:bodyPr>
          <a:lstStyle/>
          <a:p>
            <a:r>
              <a:rPr lang="en-US" sz="2400" dirty="0"/>
              <a:t>Employee management System is a software to help someone organize their company. There is a Login page, a page to display the employee’s details in the company in a table and lastly there is a page where we add details about employees. There is a search option for easier searching. It is simple to understand and user friendly. It is not heavy on details about employees, but it is good for handling massive number of employees.</a:t>
            </a:r>
          </a:p>
        </p:txBody>
      </p:sp>
    </p:spTree>
    <p:extLst>
      <p:ext uri="{BB962C8B-B14F-4D97-AF65-F5344CB8AC3E}">
        <p14:creationId xmlns:p14="http://schemas.microsoft.com/office/powerpoint/2010/main" val="2829239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DED64-4FE4-ADAF-9120-9CAFA1BD1F70}"/>
              </a:ext>
            </a:extLst>
          </p:cNvPr>
          <p:cNvSpPr>
            <a:spLocks noGrp="1"/>
          </p:cNvSpPr>
          <p:nvPr>
            <p:ph type="title"/>
          </p:nvPr>
        </p:nvSpPr>
        <p:spPr/>
        <p:txBody>
          <a:bodyPr/>
          <a:lstStyle/>
          <a:p>
            <a:endParaRPr lang="en-US"/>
          </a:p>
        </p:txBody>
      </p:sp>
      <p:pic>
        <p:nvPicPr>
          <p:cNvPr id="5" name="Content Placeholder 4" descr="A picture containing text, tree, outdoor, tower&#10;&#10;Description automatically generated">
            <a:extLst>
              <a:ext uri="{FF2B5EF4-FFF2-40B4-BE49-F238E27FC236}">
                <a16:creationId xmlns:a16="http://schemas.microsoft.com/office/drawing/2014/main" id="{02B9B622-A55A-3B39-8E51-2C05C3313C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18239" y="2120900"/>
            <a:ext cx="7961871" cy="4051300"/>
          </a:xfrm>
        </p:spPr>
      </p:pic>
    </p:spTree>
    <p:extLst>
      <p:ext uri="{BB962C8B-B14F-4D97-AF65-F5344CB8AC3E}">
        <p14:creationId xmlns:p14="http://schemas.microsoft.com/office/powerpoint/2010/main" val="3373989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23DB2-C44F-628F-651D-924C25DDB5FD}"/>
              </a:ext>
            </a:extLst>
          </p:cNvPr>
          <p:cNvSpPr>
            <a:spLocks noGrp="1"/>
          </p:cNvSpPr>
          <p:nvPr>
            <p:ph type="title"/>
          </p:nvPr>
        </p:nvSpPr>
        <p:spPr/>
        <p:txBody>
          <a:bodyPr/>
          <a:lstStyle/>
          <a:p>
            <a:endParaRPr lang="en-US"/>
          </a:p>
        </p:txBody>
      </p:sp>
      <p:pic>
        <p:nvPicPr>
          <p:cNvPr id="5" name="Content Placeholder 4" descr="Graphical user interface&#10;&#10;Description automatically generated">
            <a:extLst>
              <a:ext uri="{FF2B5EF4-FFF2-40B4-BE49-F238E27FC236}">
                <a16:creationId xmlns:a16="http://schemas.microsoft.com/office/drawing/2014/main" id="{A2232187-A114-7BB5-6D75-FAE9DB5F79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01145" y="2120900"/>
            <a:ext cx="7796059" cy="4051300"/>
          </a:xfrm>
        </p:spPr>
      </p:pic>
    </p:spTree>
    <p:extLst>
      <p:ext uri="{BB962C8B-B14F-4D97-AF65-F5344CB8AC3E}">
        <p14:creationId xmlns:p14="http://schemas.microsoft.com/office/powerpoint/2010/main" val="2414749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BBE2D-8216-9390-1B04-0E5F38298980}"/>
              </a:ext>
            </a:extLst>
          </p:cNvPr>
          <p:cNvSpPr>
            <a:spLocks noGrp="1"/>
          </p:cNvSpPr>
          <p:nvPr>
            <p:ph type="title"/>
          </p:nvPr>
        </p:nvSpPr>
        <p:spPr/>
        <p:txBody>
          <a:bodyPr/>
          <a:lstStyle/>
          <a:p>
            <a:endParaRPr lang="en-US"/>
          </a:p>
        </p:txBody>
      </p:sp>
      <p:pic>
        <p:nvPicPr>
          <p:cNvPr id="5" name="Content Placeholder 4" descr="Graphical user interface, application&#10;&#10;Description automatically generated">
            <a:extLst>
              <a:ext uri="{FF2B5EF4-FFF2-40B4-BE49-F238E27FC236}">
                <a16:creationId xmlns:a16="http://schemas.microsoft.com/office/drawing/2014/main" id="{36C0918C-71A1-23EF-606B-E72241032B5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6787" y="2120900"/>
            <a:ext cx="7624775" cy="4051300"/>
          </a:xfrm>
        </p:spPr>
      </p:pic>
    </p:spTree>
    <p:extLst>
      <p:ext uri="{BB962C8B-B14F-4D97-AF65-F5344CB8AC3E}">
        <p14:creationId xmlns:p14="http://schemas.microsoft.com/office/powerpoint/2010/main" val="4292315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DD1AD-A032-B42E-3ADA-3428038CEEE0}"/>
              </a:ext>
            </a:extLst>
          </p:cNvPr>
          <p:cNvSpPr>
            <a:spLocks noGrp="1"/>
          </p:cNvSpPr>
          <p:nvPr>
            <p:ph type="title"/>
          </p:nvPr>
        </p:nvSpPr>
        <p:spPr/>
        <p:txBody>
          <a:bodyPr/>
          <a:lstStyle/>
          <a:p>
            <a:endParaRPr lang="en-US"/>
          </a:p>
        </p:txBody>
      </p:sp>
      <p:pic>
        <p:nvPicPr>
          <p:cNvPr id="5" name="Content Placeholder 4" descr="A picture containing tree, outdoor, sky, tower&#10;&#10;Description automatically generated">
            <a:extLst>
              <a:ext uri="{FF2B5EF4-FFF2-40B4-BE49-F238E27FC236}">
                <a16:creationId xmlns:a16="http://schemas.microsoft.com/office/drawing/2014/main" id="{6BBC0E67-5297-9EBC-EEF6-B72133F7E8A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2789" y="2120900"/>
            <a:ext cx="8432771" cy="4051300"/>
          </a:xfrm>
        </p:spPr>
      </p:pic>
    </p:spTree>
    <p:extLst>
      <p:ext uri="{BB962C8B-B14F-4D97-AF65-F5344CB8AC3E}">
        <p14:creationId xmlns:p14="http://schemas.microsoft.com/office/powerpoint/2010/main" val="17183534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emplate>TM03090434[[fn=Wood Type]]</Template>
  <TotalTime>28</TotalTime>
  <Words>279</Words>
  <Application>Microsoft Office PowerPoint</Application>
  <PresentationFormat>Widescreen</PresentationFormat>
  <Paragraphs>29</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Rockwell</vt:lpstr>
      <vt:lpstr>Rockwell Condensed</vt:lpstr>
      <vt:lpstr>Wingdings</vt:lpstr>
      <vt:lpstr>Wood Type</vt:lpstr>
      <vt:lpstr>Employee Management</vt:lpstr>
      <vt:lpstr>Objectives</vt:lpstr>
      <vt:lpstr>Requirements and outcomes</vt:lpstr>
      <vt:lpstr>Overview</vt:lpstr>
      <vt:lpstr>Planning</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Employee Management</dc:title>
  <dc:creator>Sakib Ahmed Pathan</dc:creator>
  <cp:lastModifiedBy>showmik  hasan</cp:lastModifiedBy>
  <cp:revision>6</cp:revision>
  <dcterms:created xsi:type="dcterms:W3CDTF">2022-05-24T00:51:45Z</dcterms:created>
  <dcterms:modified xsi:type="dcterms:W3CDTF">2022-05-24T19:03:05Z</dcterms:modified>
</cp:coreProperties>
</file>

<file path=docProps/thumbnail.jpeg>
</file>